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sldIdLst>
    <p:sldId id="275" r:id="rId2"/>
    <p:sldId id="259" r:id="rId3"/>
    <p:sldId id="260" r:id="rId4"/>
    <p:sldId id="261" r:id="rId5"/>
    <p:sldId id="262" r:id="rId6"/>
    <p:sldId id="273" r:id="rId7"/>
    <p:sldId id="270" r:id="rId8"/>
    <p:sldId id="269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5" autoAdjust="0"/>
    <p:restoredTop sz="94660"/>
  </p:normalViewPr>
  <p:slideViewPr>
    <p:cSldViewPr>
      <p:cViewPr varScale="1">
        <p:scale>
          <a:sx n="69" d="100"/>
          <a:sy n="69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ABFD98D-96B6-4742-9D6C-B0D300B11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5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00857-9973-4175-8D19-CF261354F1ED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2C13C-2E9F-46B7-8F75-39758ED88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6D4FD-511C-454F-ACE6-27EC87447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AB4A-943B-47FD-B1E7-B65A261DD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76E07F-A5E7-46B9-B66F-BCDB831DA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5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EA17-C997-4501-ACFB-091BCCCA4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7E26-518B-4D06-B9E7-D8DA55C58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906FF-B6E6-4312-A172-1E835D743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91F5-033E-40F1-BCEC-6AD52BF3C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7152-3CF0-4E2C-9C25-4150A5B79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C3594-EAB7-42A2-A238-E7D6D42A8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71240-8A25-4AE4-AEBC-50A9FF16D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F736-BA40-4730-99C4-AB86C5C4D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EDB1DA-202A-48E8-907C-3CA46CEE43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TỰ NHIÊN VÀ XÃ HỘI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ÔN TẬP: CON NGƯỜI VÀ SỨC KHỎE</a:t>
            </a:r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2063"/>
            <a:ext cx="16795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1485900" y="1828800"/>
            <a:ext cx="12192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667000" y="15843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TIM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2057400" y="2895600"/>
            <a:ext cx="762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524000" y="3657600"/>
            <a:ext cx="12954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62200" y="3421063"/>
            <a:ext cx="1660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CÁC</a:t>
            </a:r>
          </a:p>
          <a:p>
            <a:pPr eaLnBrk="1" hangingPunct="1"/>
            <a:r>
              <a:rPr lang="en-US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MẠCH MÁU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251325" y="1143000"/>
            <a:ext cx="458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Chỉ vị trí và nêu tên các bộ phận của cơ quan tuần hoàn.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251325" y="341313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04800" y="57912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CƠ QUAN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 HOÀN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251325" y="2017713"/>
            <a:ext cx="458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Chỉ đường đi của vòng tuần hoàn lớn và nhỏ.</a:t>
            </a:r>
          </a:p>
        </p:txBody>
      </p:sp>
      <p:pic>
        <p:nvPicPr>
          <p:cNvPr id="6161" name="Picture 1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959100"/>
            <a:ext cx="197008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715000" y="4191000"/>
            <a:ext cx="76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4343400" y="4648200"/>
            <a:ext cx="762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4610100" y="3581400"/>
            <a:ext cx="3048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5334000" y="33528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114800" y="2743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Để bảo vệ cơ quan tuần hoàn em nên làm gì ?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038600" y="3733800"/>
            <a:ext cx="4800600" cy="2209800"/>
          </a:xfrm>
          <a:prstGeom prst="rect">
            <a:avLst/>
          </a:prstGeom>
          <a:gradFill rotWithShape="1">
            <a:gsLst>
              <a:gs pos="0">
                <a:srgbClr val="8DA6FF"/>
              </a:gs>
              <a:gs pos="35001">
                <a:srgbClr val="B0C1FF"/>
              </a:gs>
              <a:gs pos="100000">
                <a:srgbClr val="DFE6FF"/>
              </a:gs>
            </a:gsLst>
            <a:lin ang="16200000" scaled="1"/>
          </a:gradFill>
          <a:ln w="9525" algn="ctr">
            <a:solidFill>
              <a:srgbClr val="0058D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bảo vệ cơ quan tuần hoàn ta nên: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 xuyên tập thể dục thể thao,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học tập, làm việc, vui chơi vừa sức.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 vui vẻ, tránh xúc động mạnh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tức giận... ăn uống điều độ, đủ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chất;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038600" y="3429000"/>
            <a:ext cx="487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Để bảo vệ cơ quan tuần hoàn em không nên làm gì ?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124200" y="4343400"/>
            <a:ext cx="6019800" cy="1524000"/>
          </a:xfrm>
          <a:prstGeom prst="rect">
            <a:avLst/>
          </a:prstGeom>
          <a:gradFill rotWithShape="1">
            <a:gsLst>
              <a:gs pos="0">
                <a:srgbClr val="8DA6FF"/>
              </a:gs>
              <a:gs pos="35001">
                <a:srgbClr val="B0C1FF"/>
              </a:gs>
              <a:gs pos="100000">
                <a:srgbClr val="DFE6FF"/>
              </a:gs>
            </a:gsLst>
            <a:lin ang="16200000" scaled="1"/>
          </a:gradFill>
          <a:ln w="9525" algn="ctr">
            <a:solidFill>
              <a:srgbClr val="0058D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/>
      <p:bldP spid="6154" grpId="0" animBg="1"/>
      <p:bldP spid="6155" grpId="0" animBg="1"/>
      <p:bldP spid="6156" grpId="0"/>
      <p:bldP spid="6157" grpId="0"/>
      <p:bldP spid="6158" grpId="0"/>
      <p:bldP spid="6159" grpId="0"/>
      <p:bldP spid="6160" grpId="0"/>
      <p:bldP spid="6162" grpId="0" animBg="1"/>
      <p:bldP spid="6162" grpId="1" animBg="1"/>
      <p:bldP spid="6163" grpId="0" animBg="1"/>
      <p:bldP spid="6163" grpId="1" animBg="1"/>
      <p:bldP spid="6164" grpId="0" animBg="1"/>
      <p:bldP spid="6164" grpId="1" animBg="1"/>
      <p:bldP spid="6165" grpId="0" animBg="1"/>
      <p:bldP spid="6165" grpId="1" animBg="1"/>
      <p:bldP spid="6166" grpId="0"/>
      <p:bldP spid="6167" grpId="0" animBg="1"/>
      <p:bldP spid="6167" grpId="1" animBg="1"/>
      <p:bldP spid="6168" grpId="0"/>
      <p:bldP spid="6169" grpId="0" animBg="1"/>
      <p:bldP spid="616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971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51325" y="341313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571500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TIẾT NƯỚC TIỂU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67200" y="1143000"/>
            <a:ext cx="4587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Chỉ vị trí và nêu tên các bộ phận của cơ quan bài tiết nước tiểu.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828800" y="3657600"/>
            <a:ext cx="6096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143000" y="3657600"/>
            <a:ext cx="12954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33600" y="3413125"/>
            <a:ext cx="1547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HAI 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THẬN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1638300" y="4495800"/>
            <a:ext cx="10668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09825" y="4267200"/>
            <a:ext cx="163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 DẪN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TIỂU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1524000" y="5257800"/>
            <a:ext cx="10668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498725" y="5241925"/>
            <a:ext cx="1462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 ĐÁI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267200" y="276225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Để bảo vệ cơ quan bài tiết nước tiểu em nên làm gì ?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51325" y="2286000"/>
            <a:ext cx="350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Thận có chức năng gì ?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962400" y="4495800"/>
            <a:ext cx="4953000" cy="1600200"/>
          </a:xfrm>
          <a:prstGeom prst="rect">
            <a:avLst/>
          </a:prstGeom>
          <a:gradFill rotWithShape="1">
            <a:gsLst>
              <a:gs pos="0">
                <a:srgbClr val="8DA6FF"/>
              </a:gs>
              <a:gs pos="35001">
                <a:srgbClr val="B0C1FF"/>
              </a:gs>
              <a:gs pos="100000">
                <a:srgbClr val="DFE6FF"/>
              </a:gs>
            </a:gsLst>
            <a:lin ang="16200000" scaled="1"/>
          </a:gradFill>
          <a:ln w="9525" algn="ctr">
            <a:solidFill>
              <a:srgbClr val="0058D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267200" y="3657600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Để bảo vệ cơ quan bài tiết nước tiểu em không nên làm gì ?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038600" y="4724400"/>
            <a:ext cx="4876800" cy="1143000"/>
          </a:xfrm>
          <a:prstGeom prst="rect">
            <a:avLst/>
          </a:prstGeom>
          <a:gradFill rotWithShape="1">
            <a:gsLst>
              <a:gs pos="0">
                <a:srgbClr val="8DA6FF"/>
              </a:gs>
              <a:gs pos="35001">
                <a:srgbClr val="B0C1FF"/>
              </a:gs>
              <a:gs pos="100000">
                <a:srgbClr val="DFE6FF"/>
              </a:gs>
            </a:gsLst>
            <a:lin ang="16200000" scaled="1"/>
          </a:gradFill>
          <a:ln w="9525" algn="ctr">
            <a:solidFill>
              <a:srgbClr val="0058D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5" grpId="0" animBg="1"/>
      <p:bldP spid="9226" grpId="0" animBg="1"/>
      <p:bldP spid="9227" grpId="0"/>
      <p:bldP spid="9228" grpId="0" animBg="1"/>
      <p:bldP spid="9229" grpId="0"/>
      <p:bldP spid="9230" grpId="0" animBg="1"/>
      <p:bldP spid="9231" grpId="0"/>
      <p:bldP spid="9232" grpId="0"/>
      <p:bldP spid="9233" grpId="0"/>
      <p:bldP spid="9234" grpId="0" animBg="1"/>
      <p:bldP spid="9234" grpId="1" animBg="1"/>
      <p:bldP spid="9236" grpId="0"/>
      <p:bldP spid="9237" grpId="0" animBg="1"/>
      <p:bldP spid="92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5146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51325" y="341313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CƠ QUAN </a:t>
            </a:r>
          </a:p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 HẤP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51325" y="1143000"/>
            <a:ext cx="458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Chỉ vị trí và nêu tên các bộ phận của cơ quan hô hấp.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1409700" y="2305050"/>
            <a:ext cx="914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9175" y="1916113"/>
            <a:ext cx="933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1752600" y="3657600"/>
            <a:ext cx="11430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879725" y="3211513"/>
            <a:ext cx="933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81000" y="1009650"/>
            <a:ext cx="438150" cy="742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36525" y="54451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2057400" y="4648200"/>
            <a:ext cx="8382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914400" y="4648200"/>
            <a:ext cx="19812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38400" y="5105400"/>
            <a:ext cx="124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PHỔI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251325" y="1981200"/>
            <a:ext cx="4892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Chỉ đường đi của không khí khi hít vào, thở ra.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191000" y="26670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Để bảo vệ cơ quan hô hấp em nên làm gì ?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038600" y="3505200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Để bảo vệ cơ quan hô hấp em không nên làm gì ?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038600" y="3429000"/>
            <a:ext cx="4953000" cy="2514600"/>
          </a:xfrm>
          <a:prstGeom prst="rect">
            <a:avLst/>
          </a:prstGeom>
          <a:gradFill rotWithShape="1">
            <a:gsLst>
              <a:gs pos="0">
                <a:srgbClr val="8DA6FF"/>
              </a:gs>
              <a:gs pos="35001">
                <a:srgbClr val="B0C1FF"/>
              </a:gs>
              <a:gs pos="100000">
                <a:srgbClr val="DFE6FF"/>
              </a:gs>
            </a:gsLst>
            <a:lin ang="16200000" scaled="1"/>
          </a:gradFill>
          <a:ln w="9525" algn="ctr">
            <a:solidFill>
              <a:srgbClr val="0058D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algn="ctr" eaLnBrk="1" hangingPunct="1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algn="ctr" eaLnBrk="1" hangingPunct="1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Luôn quét dọn và lau sạch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ctr" eaLnBrk="1" hangingPunct="1">
              <a:defRPr/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 đạc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 gia tổng vệ sinh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đường đi, ngõ xóm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657600" y="4114800"/>
            <a:ext cx="5334000" cy="2590800"/>
          </a:xfrm>
          <a:prstGeom prst="rect">
            <a:avLst/>
          </a:prstGeom>
          <a:gradFill rotWithShape="1">
            <a:gsLst>
              <a:gs pos="0">
                <a:srgbClr val="8DA6FF"/>
              </a:gs>
              <a:gs pos="35001">
                <a:srgbClr val="B0C1FF"/>
              </a:gs>
              <a:gs pos="100000">
                <a:srgbClr val="DFE6FF"/>
              </a:gs>
            </a:gsLst>
            <a:lin ang="16200000" scaled="1"/>
          </a:gradFill>
          <a:ln w="9525" algn="ctr">
            <a:solidFill>
              <a:srgbClr val="0058D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marL="0" lvl="1"/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Để bảo vệ cơ quan hô hấp em không </a:t>
            </a:r>
          </a:p>
          <a:p>
            <a:pPr marL="0" lvl="1"/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nên ở trong phòng có người thuốc lá,</a:t>
            </a:r>
          </a:p>
          <a:p>
            <a:pPr marL="0" lvl="1"/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 thuốc lào ( Vì trong khói thuốc lá, </a:t>
            </a:r>
          </a:p>
          <a:p>
            <a:pPr marL="0" lvl="1"/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thuốc lào có nhiều chất độc) và chơi đùa </a:t>
            </a:r>
          </a:p>
          <a:p>
            <a:pPr marL="0" lvl="1"/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ở những nơi có nhiều khói bụi .Khi quét </a:t>
            </a:r>
          </a:p>
          <a:p>
            <a:pPr marL="0" lvl="1"/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dọn, làm vệ sinh lớp học, nhà ở không  </a:t>
            </a:r>
          </a:p>
          <a:p>
            <a:pPr marL="0" lvl="1"/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đeo khẩu trang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 animBg="1"/>
      <p:bldP spid="7177" grpId="0"/>
      <p:bldP spid="7179" grpId="0" animBg="1"/>
      <p:bldP spid="7180" grpId="0"/>
      <p:bldP spid="7181" grpId="0" animBg="1"/>
      <p:bldP spid="7182" grpId="0"/>
      <p:bldP spid="7184" grpId="0" animBg="1"/>
      <p:bldP spid="7185" grpId="0" animBg="1"/>
      <p:bldP spid="7186" grpId="0"/>
      <p:bldP spid="7188" grpId="0"/>
      <p:bldP spid="7189" grpId="0"/>
      <p:bldP spid="7190" grpId="0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8432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CƠ QUAN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 KINH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51325" y="341313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79925" y="1143000"/>
            <a:ext cx="458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Chỉ vị trí và nêu tên các bộ phận của cơ quan thần kinh.</a:t>
            </a:r>
          </a:p>
        </p:txBody>
      </p:sp>
      <p:pic>
        <p:nvPicPr>
          <p:cNvPr id="10248" name="Picture 8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674">
            <a:off x="2146300" y="1066800"/>
            <a:ext cx="19113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 rot="2726810">
            <a:off x="2171700" y="1219200"/>
            <a:ext cx="1828800" cy="2133600"/>
          </a:xfrm>
          <a:prstGeom prst="wedgeEllipseCallout">
            <a:avLst>
              <a:gd name="adj1" fmla="val -101153"/>
              <a:gd name="adj2" fmla="val 117815"/>
            </a:avLst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 eaLnBrk="1" hangingPunct="1"/>
            <a:endParaRPr lang="en-US" sz="2400">
              <a:latin typeface=".VnTime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676400" y="685800"/>
            <a:ext cx="609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889125" y="315913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3505200" y="1676400"/>
            <a:ext cx="304800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108325" y="3306763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 SỐNG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2362200" y="2362200"/>
            <a:ext cx="3810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86000" y="4235450"/>
            <a:ext cx="1954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DÂY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 KINH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067300" y="1981200"/>
            <a:ext cx="361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Não và tủy sống có chức năng gì ?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810000" y="4724400"/>
            <a:ext cx="4953000" cy="1752600"/>
          </a:xfrm>
          <a:prstGeom prst="rect">
            <a:avLst/>
          </a:prstGeom>
          <a:gradFill rotWithShape="1">
            <a:gsLst>
              <a:gs pos="0">
                <a:srgbClr val="8DA6FF"/>
              </a:gs>
              <a:gs pos="35001">
                <a:srgbClr val="B0C1FF"/>
              </a:gs>
              <a:gs pos="100000">
                <a:srgbClr val="DFE6FF"/>
              </a:gs>
            </a:gsLst>
            <a:lin ang="16200000" scaled="1"/>
          </a:gradFill>
          <a:ln w="9525" algn="ctr">
            <a:solidFill>
              <a:srgbClr val="0058D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 và tủy sống là trung ương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 kinh điều khiển mọi hoạt động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cơ thể.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72000" y="28194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Để bảo vệ cơ quan thần kinh em nên làm gì ?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267200" y="3657600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Để bảo vệ cơ quan thần kinh em không nên 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9" grpId="0" animBg="1"/>
      <p:bldP spid="10250" grpId="0" animBg="1"/>
      <p:bldP spid="10251" grpId="0"/>
      <p:bldP spid="10252" grpId="0" animBg="1"/>
      <p:bldP spid="10253" grpId="0"/>
      <p:bldP spid="10254" grpId="0" animBg="1"/>
      <p:bldP spid="10255" grpId="0"/>
      <p:bldP spid="10256" grpId="0"/>
      <p:bldP spid="10257" grpId="0" animBg="1"/>
      <p:bldP spid="10257" grpId="1" animBg="1"/>
      <p:bldP spid="10258" grpId="0"/>
      <p:bldP spid="102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735263" y="1881188"/>
            <a:ext cx="4402137" cy="1217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286000" y="3505200"/>
            <a:ext cx="4752975" cy="1260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330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ô chữ</a:t>
            </a:r>
          </a:p>
        </p:txBody>
      </p:sp>
      <p:pic>
        <p:nvPicPr>
          <p:cNvPr id="27654" name="Picture 6" descr="z18852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984875"/>
            <a:ext cx="40481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smiley_6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73575"/>
            <a:ext cx="1081088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smiley_1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024063"/>
            <a:ext cx="700088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14400" y="12192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Ôn tập và kiểm tra: Con người và sức khỏe</a:t>
            </a:r>
          </a:p>
        </p:txBody>
      </p:sp>
      <p:sp>
        <p:nvSpPr>
          <p:cNvPr id="27659" name="Text Box 3"/>
          <p:cNvSpPr txBox="1">
            <a:spLocks noChangeArrowheads="1"/>
          </p:cNvSpPr>
          <p:nvPr/>
        </p:nvSpPr>
        <p:spPr bwMode="auto">
          <a:xfrm>
            <a:off x="1295400" y="152400"/>
            <a:ext cx="69342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Thứ  tư, ngày 17  tháng 10 năm 2018</a:t>
            </a:r>
          </a:p>
          <a:p>
            <a:pPr algn="ctr" eaLnBrk="1" hangingPunct="1"/>
            <a:r>
              <a:rPr lang="en-US" sz="2400" b="1" u="sng">
                <a:solidFill>
                  <a:schemeClr val="accent2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/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2667000" y="152400"/>
            <a:ext cx="3429000" cy="381000"/>
            <a:chOff x="1680" y="192"/>
            <a:chExt cx="2160" cy="240"/>
          </a:xfrm>
        </p:grpSpPr>
        <p:sp>
          <p:nvSpPr>
            <p:cNvPr id="20483" name="Rectangle 30"/>
            <p:cNvSpPr>
              <a:spLocks noChangeArrowheads="1"/>
            </p:cNvSpPr>
            <p:nvPr/>
          </p:nvSpPr>
          <p:spPr bwMode="auto">
            <a:xfrm>
              <a:off x="3360" y="1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grpSp>
          <p:nvGrpSpPr>
            <p:cNvPr id="20484" name="Group 171"/>
            <p:cNvGrpSpPr>
              <a:grpSpLocks/>
            </p:cNvGrpSpPr>
            <p:nvPr/>
          </p:nvGrpSpPr>
          <p:grpSpPr bwMode="auto">
            <a:xfrm>
              <a:off x="1680" y="192"/>
              <a:ext cx="2160" cy="240"/>
              <a:chOff x="1680" y="192"/>
              <a:chExt cx="2160" cy="240"/>
            </a:xfrm>
          </p:grpSpPr>
          <p:sp>
            <p:nvSpPr>
              <p:cNvPr id="20485" name="Rectangle 27"/>
              <p:cNvSpPr>
                <a:spLocks noChangeArrowheads="1"/>
              </p:cNvSpPr>
              <p:nvPr/>
            </p:nvSpPr>
            <p:spPr bwMode="auto">
              <a:xfrm>
                <a:off x="264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486" name="Rectangle 23"/>
              <p:cNvSpPr>
                <a:spLocks noChangeArrowheads="1"/>
              </p:cNvSpPr>
              <p:nvPr/>
            </p:nvSpPr>
            <p:spPr bwMode="auto">
              <a:xfrm>
                <a:off x="16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endParaRPr lang="en-US" sz="2400" b="1">
                  <a:latin typeface=".VnTime" pitchFamily="34" charset="0"/>
                </a:endParaRPr>
              </a:p>
            </p:txBody>
          </p:sp>
          <p:sp>
            <p:nvSpPr>
              <p:cNvPr id="20487" name="Rectangle 24"/>
              <p:cNvSpPr>
                <a:spLocks noChangeArrowheads="1"/>
              </p:cNvSpPr>
              <p:nvPr/>
            </p:nvSpPr>
            <p:spPr bwMode="auto">
              <a:xfrm>
                <a:off x="19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endParaRPr lang="en-US" sz="2400" b="1">
                  <a:latin typeface=".VnTime" pitchFamily="34" charset="0"/>
                </a:endParaRPr>
              </a:p>
            </p:txBody>
          </p:sp>
          <p:sp>
            <p:nvSpPr>
              <p:cNvPr id="20488" name="Rectangle 25"/>
              <p:cNvSpPr>
                <a:spLocks noChangeArrowheads="1"/>
              </p:cNvSpPr>
              <p:nvPr/>
            </p:nvSpPr>
            <p:spPr bwMode="auto">
              <a:xfrm>
                <a:off x="216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endParaRPr lang="en-US" sz="2400" b="1">
                  <a:latin typeface=".VnTime" pitchFamily="34" charset="0"/>
                </a:endParaRPr>
              </a:p>
            </p:txBody>
          </p:sp>
          <p:sp>
            <p:nvSpPr>
              <p:cNvPr id="20489" name="Rectangle 26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endParaRPr lang="en-US" sz="2400" b="1">
                  <a:latin typeface=".VnTime" pitchFamily="34" charset="0"/>
                </a:endParaRPr>
              </a:p>
            </p:txBody>
          </p:sp>
          <p:sp>
            <p:nvSpPr>
              <p:cNvPr id="20490" name="Rectangle 28"/>
              <p:cNvSpPr>
                <a:spLocks noChangeArrowheads="1"/>
              </p:cNvSpPr>
              <p:nvPr/>
            </p:nvSpPr>
            <p:spPr bwMode="auto">
              <a:xfrm>
                <a:off x="28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491" name="Rectangle 29"/>
              <p:cNvSpPr>
                <a:spLocks noChangeArrowheads="1"/>
              </p:cNvSpPr>
              <p:nvPr/>
            </p:nvSpPr>
            <p:spPr bwMode="auto">
              <a:xfrm>
                <a:off x="31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492" name="Rectangle 31"/>
              <p:cNvSpPr>
                <a:spLocks noChangeArrowheads="1"/>
              </p:cNvSpPr>
              <p:nvPr/>
            </p:nvSpPr>
            <p:spPr bwMode="auto">
              <a:xfrm>
                <a:off x="36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</p:grpSp>
      </p:grp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685800" y="1143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685800" y="508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685800" y="914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685800" y="1295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685800" y="1676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685800" y="2057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685800" y="24511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117" name="Oval 69"/>
          <p:cNvSpPr>
            <a:spLocks noChangeArrowheads="1"/>
          </p:cNvSpPr>
          <p:nvPr/>
        </p:nvSpPr>
        <p:spPr bwMode="auto">
          <a:xfrm>
            <a:off x="685800" y="28448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685800" y="32385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685800" y="36322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685800" y="40259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685800" y="44196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685800" y="48196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685800" y="5207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124" name="Oval 76"/>
          <p:cNvSpPr>
            <a:spLocks noChangeArrowheads="1"/>
          </p:cNvSpPr>
          <p:nvPr/>
        </p:nvSpPr>
        <p:spPr bwMode="auto">
          <a:xfrm>
            <a:off x="685800" y="56197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685800" y="60261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3429000" y="914400"/>
            <a:ext cx="1143000" cy="381000"/>
            <a:chOff x="2160" y="672"/>
            <a:chExt cx="720" cy="240"/>
          </a:xfrm>
        </p:grpSpPr>
        <p:sp>
          <p:nvSpPr>
            <p:cNvPr id="20510" name="Rectangle 33"/>
            <p:cNvSpPr>
              <a:spLocks noChangeArrowheads="1"/>
            </p:cNvSpPr>
            <p:nvPr/>
          </p:nvSpPr>
          <p:spPr bwMode="auto">
            <a:xfrm>
              <a:off x="2640" y="6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grpSp>
          <p:nvGrpSpPr>
            <p:cNvPr id="20511" name="Group 173"/>
            <p:cNvGrpSpPr>
              <a:grpSpLocks/>
            </p:cNvGrpSpPr>
            <p:nvPr/>
          </p:nvGrpSpPr>
          <p:grpSpPr bwMode="auto">
            <a:xfrm>
              <a:off x="2160" y="672"/>
              <a:ext cx="480" cy="240"/>
              <a:chOff x="2160" y="672"/>
              <a:chExt cx="480" cy="240"/>
            </a:xfrm>
          </p:grpSpPr>
          <p:sp>
            <p:nvSpPr>
              <p:cNvPr id="20512" name="Rectangle 87"/>
              <p:cNvSpPr>
                <a:spLocks noChangeArrowheads="1"/>
              </p:cNvSpPr>
              <p:nvPr/>
            </p:nvSpPr>
            <p:spPr bwMode="auto">
              <a:xfrm>
                <a:off x="216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513" name="Rectangle 88"/>
              <p:cNvSpPr>
                <a:spLocks noChangeArrowheads="1"/>
              </p:cNvSpPr>
              <p:nvPr/>
            </p:nvSpPr>
            <p:spPr bwMode="auto">
              <a:xfrm>
                <a:off x="240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6" name="Group 175"/>
          <p:cNvGrpSpPr>
            <a:grpSpLocks/>
          </p:cNvGrpSpPr>
          <p:nvPr/>
        </p:nvGrpSpPr>
        <p:grpSpPr bwMode="auto">
          <a:xfrm>
            <a:off x="2667000" y="1295400"/>
            <a:ext cx="1905000" cy="381000"/>
            <a:chOff x="1680" y="912"/>
            <a:chExt cx="1200" cy="240"/>
          </a:xfrm>
        </p:grpSpPr>
        <p:sp>
          <p:nvSpPr>
            <p:cNvPr id="20515" name="Rectangle 34"/>
            <p:cNvSpPr>
              <a:spLocks noChangeArrowheads="1"/>
            </p:cNvSpPr>
            <p:nvPr/>
          </p:nvSpPr>
          <p:spPr bwMode="auto">
            <a:xfrm>
              <a:off x="2640" y="9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16" name="Rectangle 89"/>
            <p:cNvSpPr>
              <a:spLocks noChangeArrowheads="1"/>
            </p:cNvSpPr>
            <p:nvPr/>
          </p:nvSpPr>
          <p:spPr bwMode="auto">
            <a:xfrm>
              <a:off x="168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17" name="Rectangle 90"/>
            <p:cNvSpPr>
              <a:spLocks noChangeArrowheads="1"/>
            </p:cNvSpPr>
            <p:nvPr/>
          </p:nvSpPr>
          <p:spPr bwMode="auto">
            <a:xfrm>
              <a:off x="192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18" name="Rectangle 91"/>
            <p:cNvSpPr>
              <a:spLocks noChangeArrowheads="1"/>
            </p:cNvSpPr>
            <p:nvPr/>
          </p:nvSpPr>
          <p:spPr bwMode="auto">
            <a:xfrm>
              <a:off x="216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19" name="Rectangle 92"/>
            <p:cNvSpPr>
              <a:spLocks noChangeArrowheads="1"/>
            </p:cNvSpPr>
            <p:nvPr/>
          </p:nvSpPr>
          <p:spPr bwMode="auto">
            <a:xfrm>
              <a:off x="240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7" name="Group 176"/>
          <p:cNvGrpSpPr>
            <a:grpSpLocks/>
          </p:cNvGrpSpPr>
          <p:nvPr/>
        </p:nvGrpSpPr>
        <p:grpSpPr bwMode="auto">
          <a:xfrm>
            <a:off x="4191000" y="1676400"/>
            <a:ext cx="1143000" cy="381000"/>
            <a:chOff x="2640" y="1152"/>
            <a:chExt cx="720" cy="240"/>
          </a:xfrm>
        </p:grpSpPr>
        <p:sp>
          <p:nvSpPr>
            <p:cNvPr id="20521" name="Rectangle 35"/>
            <p:cNvSpPr>
              <a:spLocks noChangeArrowheads="1"/>
            </p:cNvSpPr>
            <p:nvPr/>
          </p:nvSpPr>
          <p:spPr bwMode="auto">
            <a:xfrm>
              <a:off x="2640" y="11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22" name="Rectangle 93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23" name="Rectangle 94"/>
            <p:cNvSpPr>
              <a:spLocks noChangeArrowheads="1"/>
            </p:cNvSpPr>
            <p:nvPr/>
          </p:nvSpPr>
          <p:spPr bwMode="auto">
            <a:xfrm>
              <a:off x="312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2286000" y="2057400"/>
            <a:ext cx="3048000" cy="381000"/>
            <a:chOff x="1440" y="1392"/>
            <a:chExt cx="1920" cy="240"/>
          </a:xfrm>
        </p:grpSpPr>
        <p:sp>
          <p:nvSpPr>
            <p:cNvPr id="20525" name="Rectangle 36"/>
            <p:cNvSpPr>
              <a:spLocks noChangeArrowheads="1"/>
            </p:cNvSpPr>
            <p:nvPr/>
          </p:nvSpPr>
          <p:spPr bwMode="auto">
            <a:xfrm>
              <a:off x="2640" y="13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26" name="Rectangle 95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27" name="Rectangle 96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28" name="Rectangle 97"/>
            <p:cNvSpPr>
              <a:spLocks noChangeArrowheads="1"/>
            </p:cNvSpPr>
            <p:nvPr/>
          </p:nvSpPr>
          <p:spPr bwMode="auto">
            <a:xfrm>
              <a:off x="216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29" name="Rectangle 9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0" name="Rectangle 99"/>
            <p:cNvSpPr>
              <a:spLocks noChangeArrowheads="1"/>
            </p:cNvSpPr>
            <p:nvPr/>
          </p:nvSpPr>
          <p:spPr bwMode="auto">
            <a:xfrm>
              <a:off x="28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1" name="Rectangle 100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2" name="Rectangle 101"/>
            <p:cNvSpPr>
              <a:spLocks noChangeArrowheads="1"/>
            </p:cNvSpPr>
            <p:nvPr/>
          </p:nvSpPr>
          <p:spPr bwMode="auto">
            <a:xfrm>
              <a:off x="144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4191000" y="2438400"/>
            <a:ext cx="3429000" cy="381000"/>
            <a:chOff x="2640" y="1632"/>
            <a:chExt cx="2160" cy="240"/>
          </a:xfrm>
        </p:grpSpPr>
        <p:sp>
          <p:nvSpPr>
            <p:cNvPr id="20534" name="Rectangle 37"/>
            <p:cNvSpPr>
              <a:spLocks noChangeArrowheads="1"/>
            </p:cNvSpPr>
            <p:nvPr/>
          </p:nvSpPr>
          <p:spPr bwMode="auto">
            <a:xfrm>
              <a:off x="2640" y="16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5" name="Rectangle 102"/>
            <p:cNvSpPr>
              <a:spLocks noChangeArrowheads="1"/>
            </p:cNvSpPr>
            <p:nvPr/>
          </p:nvSpPr>
          <p:spPr bwMode="auto">
            <a:xfrm>
              <a:off x="40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6" name="Rectangle 103"/>
            <p:cNvSpPr>
              <a:spLocks noChangeArrowheads="1"/>
            </p:cNvSpPr>
            <p:nvPr/>
          </p:nvSpPr>
          <p:spPr bwMode="auto">
            <a:xfrm>
              <a:off x="31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7" name="Rectangle 104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8" name="Rectangle 105"/>
            <p:cNvSpPr>
              <a:spLocks noChangeArrowheads="1"/>
            </p:cNvSpPr>
            <p:nvPr/>
          </p:nvSpPr>
          <p:spPr bwMode="auto">
            <a:xfrm>
              <a:off x="360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39" name="Rectangle 106"/>
            <p:cNvSpPr>
              <a:spLocks noChangeArrowheads="1"/>
            </p:cNvSpPr>
            <p:nvPr/>
          </p:nvSpPr>
          <p:spPr bwMode="auto">
            <a:xfrm>
              <a:off x="384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40" name="Rectangle 107"/>
            <p:cNvSpPr>
              <a:spLocks noChangeArrowheads="1"/>
            </p:cNvSpPr>
            <p:nvPr/>
          </p:nvSpPr>
          <p:spPr bwMode="auto">
            <a:xfrm>
              <a:off x="43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41" name="Rectangle 108"/>
            <p:cNvSpPr>
              <a:spLocks noChangeArrowheads="1"/>
            </p:cNvSpPr>
            <p:nvPr/>
          </p:nvSpPr>
          <p:spPr bwMode="auto">
            <a:xfrm>
              <a:off x="45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42" name="Rectangle 109"/>
            <p:cNvSpPr>
              <a:spLocks noChangeArrowheads="1"/>
            </p:cNvSpPr>
            <p:nvPr/>
          </p:nvSpPr>
          <p:spPr bwMode="auto">
            <a:xfrm>
              <a:off x="28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3810000" y="2819400"/>
            <a:ext cx="1524000" cy="381000"/>
            <a:chOff x="2400" y="1872"/>
            <a:chExt cx="960" cy="240"/>
          </a:xfrm>
        </p:grpSpPr>
        <p:sp>
          <p:nvSpPr>
            <p:cNvPr id="20544" name="Rectangle 38"/>
            <p:cNvSpPr>
              <a:spLocks noChangeArrowheads="1"/>
            </p:cNvSpPr>
            <p:nvPr/>
          </p:nvSpPr>
          <p:spPr bwMode="auto">
            <a:xfrm>
              <a:off x="2640" y="18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45" name="Rectangle 110"/>
            <p:cNvSpPr>
              <a:spLocks noChangeArrowheads="1"/>
            </p:cNvSpPr>
            <p:nvPr/>
          </p:nvSpPr>
          <p:spPr bwMode="auto">
            <a:xfrm>
              <a:off x="240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46" name="Rectangle 111"/>
            <p:cNvSpPr>
              <a:spLocks noChangeArrowheads="1"/>
            </p:cNvSpPr>
            <p:nvPr/>
          </p:nvSpPr>
          <p:spPr bwMode="auto">
            <a:xfrm>
              <a:off x="288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47" name="Rectangle 112"/>
            <p:cNvSpPr>
              <a:spLocks noChangeArrowheads="1"/>
            </p:cNvSpPr>
            <p:nvPr/>
          </p:nvSpPr>
          <p:spPr bwMode="auto">
            <a:xfrm>
              <a:off x="312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2667000" y="3200400"/>
            <a:ext cx="2667000" cy="381000"/>
            <a:chOff x="1680" y="2112"/>
            <a:chExt cx="1680" cy="240"/>
          </a:xfrm>
        </p:grpSpPr>
        <p:sp>
          <p:nvSpPr>
            <p:cNvPr id="20549" name="Rectangle 39"/>
            <p:cNvSpPr>
              <a:spLocks noChangeArrowheads="1"/>
            </p:cNvSpPr>
            <p:nvPr/>
          </p:nvSpPr>
          <p:spPr bwMode="auto">
            <a:xfrm>
              <a:off x="2640" y="21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0" name="Rectangle 113"/>
            <p:cNvSpPr>
              <a:spLocks noChangeArrowheads="1"/>
            </p:cNvSpPr>
            <p:nvPr/>
          </p:nvSpPr>
          <p:spPr bwMode="auto">
            <a:xfrm>
              <a:off x="16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1" name="Rectangle 114"/>
            <p:cNvSpPr>
              <a:spLocks noChangeArrowheads="1"/>
            </p:cNvSpPr>
            <p:nvPr/>
          </p:nvSpPr>
          <p:spPr bwMode="auto">
            <a:xfrm>
              <a:off x="19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2" name="Rectangle 115"/>
            <p:cNvSpPr>
              <a:spLocks noChangeArrowheads="1"/>
            </p:cNvSpPr>
            <p:nvPr/>
          </p:nvSpPr>
          <p:spPr bwMode="auto">
            <a:xfrm>
              <a:off x="216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3" name="Rectangle 116"/>
            <p:cNvSpPr>
              <a:spLocks noChangeArrowheads="1"/>
            </p:cNvSpPr>
            <p:nvPr/>
          </p:nvSpPr>
          <p:spPr bwMode="auto">
            <a:xfrm>
              <a:off x="240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4" name="Rectangle 117"/>
            <p:cNvSpPr>
              <a:spLocks noChangeArrowheads="1"/>
            </p:cNvSpPr>
            <p:nvPr/>
          </p:nvSpPr>
          <p:spPr bwMode="auto">
            <a:xfrm>
              <a:off x="28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5" name="Rectangle 118"/>
            <p:cNvSpPr>
              <a:spLocks noChangeArrowheads="1"/>
            </p:cNvSpPr>
            <p:nvPr/>
          </p:nvSpPr>
          <p:spPr bwMode="auto">
            <a:xfrm>
              <a:off x="31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2" name="Group 181"/>
          <p:cNvGrpSpPr>
            <a:grpSpLocks/>
          </p:cNvGrpSpPr>
          <p:nvPr/>
        </p:nvGrpSpPr>
        <p:grpSpPr bwMode="auto">
          <a:xfrm>
            <a:off x="1905000" y="3581400"/>
            <a:ext cx="3048000" cy="381000"/>
            <a:chOff x="1200" y="2352"/>
            <a:chExt cx="1920" cy="240"/>
          </a:xfrm>
        </p:grpSpPr>
        <p:sp>
          <p:nvSpPr>
            <p:cNvPr id="20557" name="Rectangle 40"/>
            <p:cNvSpPr>
              <a:spLocks noChangeArrowheads="1"/>
            </p:cNvSpPr>
            <p:nvPr/>
          </p:nvSpPr>
          <p:spPr bwMode="auto">
            <a:xfrm>
              <a:off x="264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8" name="Rectangle 119"/>
            <p:cNvSpPr>
              <a:spLocks noChangeArrowheads="1"/>
            </p:cNvSpPr>
            <p:nvPr/>
          </p:nvSpPr>
          <p:spPr bwMode="auto">
            <a:xfrm>
              <a:off x="12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59" name="Rectangle 120"/>
            <p:cNvSpPr>
              <a:spLocks noChangeArrowheads="1"/>
            </p:cNvSpPr>
            <p:nvPr/>
          </p:nvSpPr>
          <p:spPr bwMode="auto">
            <a:xfrm>
              <a:off x="16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0" name="Rectangle 121"/>
            <p:cNvSpPr>
              <a:spLocks noChangeArrowheads="1"/>
            </p:cNvSpPr>
            <p:nvPr/>
          </p:nvSpPr>
          <p:spPr bwMode="auto">
            <a:xfrm>
              <a:off x="192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1" name="Rectangle 122"/>
            <p:cNvSpPr>
              <a:spLocks noChangeArrowheads="1"/>
            </p:cNvSpPr>
            <p:nvPr/>
          </p:nvSpPr>
          <p:spPr bwMode="auto">
            <a:xfrm>
              <a:off x="216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2" name="Rectangle 123"/>
            <p:cNvSpPr>
              <a:spLocks noChangeArrowheads="1"/>
            </p:cNvSpPr>
            <p:nvPr/>
          </p:nvSpPr>
          <p:spPr bwMode="auto">
            <a:xfrm>
              <a:off x="24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3" name="Rectangle 124"/>
            <p:cNvSpPr>
              <a:spLocks noChangeArrowheads="1"/>
            </p:cNvSpPr>
            <p:nvPr/>
          </p:nvSpPr>
          <p:spPr bwMode="auto">
            <a:xfrm>
              <a:off x="28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4" name="Rectangle 125"/>
            <p:cNvSpPr>
              <a:spLocks noChangeArrowheads="1"/>
            </p:cNvSpPr>
            <p:nvPr/>
          </p:nvSpPr>
          <p:spPr bwMode="auto">
            <a:xfrm>
              <a:off x="144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3810000" y="3962400"/>
            <a:ext cx="1524000" cy="381000"/>
            <a:chOff x="2400" y="2592"/>
            <a:chExt cx="960" cy="240"/>
          </a:xfrm>
        </p:grpSpPr>
        <p:sp>
          <p:nvSpPr>
            <p:cNvPr id="20566" name="Rectangle 78"/>
            <p:cNvSpPr>
              <a:spLocks noChangeArrowheads="1"/>
            </p:cNvSpPr>
            <p:nvPr/>
          </p:nvSpPr>
          <p:spPr bwMode="auto">
            <a:xfrm>
              <a:off x="2640" y="25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7" name="Rectangle 126"/>
            <p:cNvSpPr>
              <a:spLocks noChangeArrowheads="1"/>
            </p:cNvSpPr>
            <p:nvPr/>
          </p:nvSpPr>
          <p:spPr bwMode="auto">
            <a:xfrm>
              <a:off x="240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8" name="Rectangle 127"/>
            <p:cNvSpPr>
              <a:spLocks noChangeArrowheads="1"/>
            </p:cNvSpPr>
            <p:nvPr/>
          </p:nvSpPr>
          <p:spPr bwMode="auto">
            <a:xfrm>
              <a:off x="288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69" name="Rectangle 128"/>
            <p:cNvSpPr>
              <a:spLocks noChangeArrowheads="1"/>
            </p:cNvSpPr>
            <p:nvPr/>
          </p:nvSpPr>
          <p:spPr bwMode="auto">
            <a:xfrm>
              <a:off x="312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4" name="Group 183"/>
          <p:cNvGrpSpPr>
            <a:grpSpLocks/>
          </p:cNvGrpSpPr>
          <p:nvPr/>
        </p:nvGrpSpPr>
        <p:grpSpPr bwMode="auto">
          <a:xfrm>
            <a:off x="3810000" y="4343400"/>
            <a:ext cx="2286000" cy="381000"/>
            <a:chOff x="2400" y="2832"/>
            <a:chExt cx="1440" cy="240"/>
          </a:xfrm>
        </p:grpSpPr>
        <p:sp>
          <p:nvSpPr>
            <p:cNvPr id="20571" name="Rectangle 79"/>
            <p:cNvSpPr>
              <a:spLocks noChangeArrowheads="1"/>
            </p:cNvSpPr>
            <p:nvPr/>
          </p:nvSpPr>
          <p:spPr bwMode="auto">
            <a:xfrm>
              <a:off x="2640" y="28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72" name="Rectangle 129"/>
            <p:cNvSpPr>
              <a:spLocks noChangeArrowheads="1"/>
            </p:cNvSpPr>
            <p:nvPr/>
          </p:nvSpPr>
          <p:spPr bwMode="auto">
            <a:xfrm>
              <a:off x="24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73" name="Rectangle 130"/>
            <p:cNvSpPr>
              <a:spLocks noChangeArrowheads="1"/>
            </p:cNvSpPr>
            <p:nvPr/>
          </p:nvSpPr>
          <p:spPr bwMode="auto">
            <a:xfrm>
              <a:off x="288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74" name="Rectangle 131"/>
            <p:cNvSpPr>
              <a:spLocks noChangeArrowheads="1"/>
            </p:cNvSpPr>
            <p:nvPr/>
          </p:nvSpPr>
          <p:spPr bwMode="auto">
            <a:xfrm>
              <a:off x="312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75" name="Rectangle 132"/>
            <p:cNvSpPr>
              <a:spLocks noChangeArrowheads="1"/>
            </p:cNvSpPr>
            <p:nvPr/>
          </p:nvSpPr>
          <p:spPr bwMode="auto">
            <a:xfrm>
              <a:off x="336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76" name="Rectangle 133"/>
            <p:cNvSpPr>
              <a:spLocks noChangeArrowheads="1"/>
            </p:cNvSpPr>
            <p:nvPr/>
          </p:nvSpPr>
          <p:spPr bwMode="auto">
            <a:xfrm>
              <a:off x="36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5" name="Group 184"/>
          <p:cNvGrpSpPr>
            <a:grpSpLocks/>
          </p:cNvGrpSpPr>
          <p:nvPr/>
        </p:nvGrpSpPr>
        <p:grpSpPr bwMode="auto">
          <a:xfrm>
            <a:off x="1524000" y="4724400"/>
            <a:ext cx="3048000" cy="381000"/>
            <a:chOff x="960" y="3072"/>
            <a:chExt cx="1920" cy="240"/>
          </a:xfrm>
        </p:grpSpPr>
        <p:sp>
          <p:nvSpPr>
            <p:cNvPr id="20578" name="Rectangle 80"/>
            <p:cNvSpPr>
              <a:spLocks noChangeArrowheads="1"/>
            </p:cNvSpPr>
            <p:nvPr/>
          </p:nvSpPr>
          <p:spPr bwMode="auto">
            <a:xfrm>
              <a:off x="2640" y="30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79" name="Rectangle 134"/>
            <p:cNvSpPr>
              <a:spLocks noChangeArrowheads="1"/>
            </p:cNvSpPr>
            <p:nvPr/>
          </p:nvSpPr>
          <p:spPr bwMode="auto">
            <a:xfrm>
              <a:off x="12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0" name="Rectangle 135"/>
            <p:cNvSpPr>
              <a:spLocks noChangeArrowheads="1"/>
            </p:cNvSpPr>
            <p:nvPr/>
          </p:nvSpPr>
          <p:spPr bwMode="auto">
            <a:xfrm>
              <a:off x="168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1" name="Rectangle 136"/>
            <p:cNvSpPr>
              <a:spLocks noChangeArrowheads="1"/>
            </p:cNvSpPr>
            <p:nvPr/>
          </p:nvSpPr>
          <p:spPr bwMode="auto">
            <a:xfrm>
              <a:off x="192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2" name="Rectangle 137"/>
            <p:cNvSpPr>
              <a:spLocks noChangeArrowheads="1"/>
            </p:cNvSpPr>
            <p:nvPr/>
          </p:nvSpPr>
          <p:spPr bwMode="auto">
            <a:xfrm>
              <a:off x="21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3" name="Rectangle 138"/>
            <p:cNvSpPr>
              <a:spLocks noChangeArrowheads="1"/>
            </p:cNvSpPr>
            <p:nvPr/>
          </p:nvSpPr>
          <p:spPr bwMode="auto">
            <a:xfrm>
              <a:off x="24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4" name="Rectangle 139"/>
            <p:cNvSpPr>
              <a:spLocks noChangeArrowheads="1"/>
            </p:cNvSpPr>
            <p:nvPr/>
          </p:nvSpPr>
          <p:spPr bwMode="auto">
            <a:xfrm>
              <a:off x="9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5" name="Rectangle 140"/>
            <p:cNvSpPr>
              <a:spLocks noChangeArrowheads="1"/>
            </p:cNvSpPr>
            <p:nvPr/>
          </p:nvSpPr>
          <p:spPr bwMode="auto">
            <a:xfrm>
              <a:off x="144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6" name="Group 211"/>
          <p:cNvGrpSpPr>
            <a:grpSpLocks/>
          </p:cNvGrpSpPr>
          <p:nvPr/>
        </p:nvGrpSpPr>
        <p:grpSpPr bwMode="auto">
          <a:xfrm>
            <a:off x="4191000" y="5867400"/>
            <a:ext cx="2667000" cy="381000"/>
            <a:chOff x="2544" y="3792"/>
            <a:chExt cx="1680" cy="240"/>
          </a:xfrm>
        </p:grpSpPr>
        <p:sp>
          <p:nvSpPr>
            <p:cNvPr id="20587" name="Rectangle 83"/>
            <p:cNvSpPr>
              <a:spLocks noChangeArrowheads="1"/>
            </p:cNvSpPr>
            <p:nvPr/>
          </p:nvSpPr>
          <p:spPr bwMode="auto">
            <a:xfrm>
              <a:off x="2544" y="37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8" name="Rectangle 147"/>
            <p:cNvSpPr>
              <a:spLocks noChangeArrowheads="1"/>
            </p:cNvSpPr>
            <p:nvPr/>
          </p:nvSpPr>
          <p:spPr bwMode="auto">
            <a:xfrm>
              <a:off x="302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89" name="Rectangle 148"/>
            <p:cNvSpPr>
              <a:spLocks noChangeArrowheads="1"/>
            </p:cNvSpPr>
            <p:nvPr/>
          </p:nvSpPr>
          <p:spPr bwMode="auto">
            <a:xfrm>
              <a:off x="350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90" name="Rectangle 149"/>
            <p:cNvSpPr>
              <a:spLocks noChangeArrowheads="1"/>
            </p:cNvSpPr>
            <p:nvPr/>
          </p:nvSpPr>
          <p:spPr bwMode="auto">
            <a:xfrm>
              <a:off x="374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91" name="Rectangle 150"/>
            <p:cNvSpPr>
              <a:spLocks noChangeArrowheads="1"/>
            </p:cNvSpPr>
            <p:nvPr/>
          </p:nvSpPr>
          <p:spPr bwMode="auto">
            <a:xfrm>
              <a:off x="39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92" name="Rectangle 152"/>
            <p:cNvSpPr>
              <a:spLocks noChangeArrowheads="1"/>
            </p:cNvSpPr>
            <p:nvPr/>
          </p:nvSpPr>
          <p:spPr bwMode="auto">
            <a:xfrm>
              <a:off x="27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593" name="Rectangle 153"/>
            <p:cNvSpPr>
              <a:spLocks noChangeArrowheads="1"/>
            </p:cNvSpPr>
            <p:nvPr/>
          </p:nvSpPr>
          <p:spPr bwMode="auto">
            <a:xfrm>
              <a:off x="326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sp>
        <p:nvSpPr>
          <p:cNvPr id="2238" name="AutoShape 190"/>
          <p:cNvSpPr>
            <a:spLocks noChangeArrowheads="1"/>
          </p:cNvSpPr>
          <p:nvPr/>
        </p:nvSpPr>
        <p:spPr bwMode="auto">
          <a:xfrm>
            <a:off x="1676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7" name="Group 196"/>
          <p:cNvGrpSpPr>
            <a:grpSpLocks/>
          </p:cNvGrpSpPr>
          <p:nvPr/>
        </p:nvGrpSpPr>
        <p:grpSpPr bwMode="auto">
          <a:xfrm>
            <a:off x="3048000" y="533400"/>
            <a:ext cx="3048000" cy="381000"/>
            <a:chOff x="1920" y="432"/>
            <a:chExt cx="1920" cy="240"/>
          </a:xfrm>
        </p:grpSpPr>
        <p:grpSp>
          <p:nvGrpSpPr>
            <p:cNvPr id="20596" name="Group 172"/>
            <p:cNvGrpSpPr>
              <a:grpSpLocks/>
            </p:cNvGrpSpPr>
            <p:nvPr/>
          </p:nvGrpSpPr>
          <p:grpSpPr bwMode="auto">
            <a:xfrm>
              <a:off x="1920" y="432"/>
              <a:ext cx="1680" cy="240"/>
              <a:chOff x="1920" y="432"/>
              <a:chExt cx="1680" cy="240"/>
            </a:xfrm>
          </p:grpSpPr>
          <p:sp>
            <p:nvSpPr>
              <p:cNvPr id="20597" name="Rectangle 20"/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598" name="Rectangle 21"/>
              <p:cNvSpPr>
                <a:spLocks noChangeArrowheads="1"/>
              </p:cNvSpPr>
              <p:nvPr/>
            </p:nvSpPr>
            <p:spPr bwMode="auto">
              <a:xfrm>
                <a:off x="21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599" name="Rectangle 22"/>
              <p:cNvSpPr>
                <a:spLocks noChangeArrowheads="1"/>
              </p:cNvSpPr>
              <p:nvPr/>
            </p:nvSpPr>
            <p:spPr bwMode="auto">
              <a:xfrm>
                <a:off x="240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600" name="Rectangle 32"/>
              <p:cNvSpPr>
                <a:spLocks noChangeArrowheads="1"/>
              </p:cNvSpPr>
              <p:nvPr/>
            </p:nvSpPr>
            <p:spPr bwMode="auto">
              <a:xfrm>
                <a:off x="264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601" name="Rectangle 8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602" name="Rectangle 85"/>
              <p:cNvSpPr>
                <a:spLocks noChangeArrowheads="1"/>
              </p:cNvSpPr>
              <p:nvPr/>
            </p:nvSpPr>
            <p:spPr bwMode="auto">
              <a:xfrm>
                <a:off x="31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603" name="Rectangle 86"/>
              <p:cNvSpPr>
                <a:spLocks noChangeArrowheads="1"/>
              </p:cNvSpPr>
              <p:nvPr/>
            </p:nvSpPr>
            <p:spPr bwMode="auto">
              <a:xfrm>
                <a:off x="33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</p:grpSp>
        <p:sp>
          <p:nvSpPr>
            <p:cNvPr id="20604" name="Rectangle 195"/>
            <p:cNvSpPr>
              <a:spLocks noChangeArrowheads="1"/>
            </p:cNvSpPr>
            <p:nvPr/>
          </p:nvSpPr>
          <p:spPr bwMode="auto">
            <a:xfrm>
              <a:off x="3600" y="4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19" name="Group 185"/>
          <p:cNvGrpSpPr>
            <a:grpSpLocks/>
          </p:cNvGrpSpPr>
          <p:nvPr/>
        </p:nvGrpSpPr>
        <p:grpSpPr bwMode="auto">
          <a:xfrm>
            <a:off x="4191000" y="5105400"/>
            <a:ext cx="1143000" cy="381000"/>
            <a:chOff x="2640" y="3312"/>
            <a:chExt cx="720" cy="240"/>
          </a:xfrm>
        </p:grpSpPr>
        <p:sp>
          <p:nvSpPr>
            <p:cNvPr id="20606" name="Rectangle 81"/>
            <p:cNvSpPr>
              <a:spLocks noChangeArrowheads="1"/>
            </p:cNvSpPr>
            <p:nvPr/>
          </p:nvSpPr>
          <p:spPr bwMode="auto">
            <a:xfrm>
              <a:off x="2640" y="33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07" name="Rectangle 141"/>
            <p:cNvSpPr>
              <a:spLocks noChangeArrowheads="1"/>
            </p:cNvSpPr>
            <p:nvPr/>
          </p:nvSpPr>
          <p:spPr bwMode="auto">
            <a:xfrm>
              <a:off x="312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08" name="Rectangle 142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grpSp>
        <p:nvGrpSpPr>
          <p:cNvPr id="20" name="Group 210"/>
          <p:cNvGrpSpPr>
            <a:grpSpLocks/>
          </p:cNvGrpSpPr>
          <p:nvPr/>
        </p:nvGrpSpPr>
        <p:grpSpPr bwMode="auto">
          <a:xfrm>
            <a:off x="3810000" y="5486400"/>
            <a:ext cx="4572000" cy="381000"/>
            <a:chOff x="2304" y="3552"/>
            <a:chExt cx="2880" cy="240"/>
          </a:xfrm>
        </p:grpSpPr>
        <p:grpSp>
          <p:nvGrpSpPr>
            <p:cNvPr id="20610" name="Group 186"/>
            <p:cNvGrpSpPr>
              <a:grpSpLocks/>
            </p:cNvGrpSpPr>
            <p:nvPr/>
          </p:nvGrpSpPr>
          <p:grpSpPr bwMode="auto">
            <a:xfrm>
              <a:off x="2304" y="3552"/>
              <a:ext cx="480" cy="240"/>
              <a:chOff x="2400" y="3552"/>
              <a:chExt cx="480" cy="240"/>
            </a:xfrm>
          </p:grpSpPr>
          <p:sp>
            <p:nvSpPr>
              <p:cNvPr id="20611" name="Rectangle 82"/>
              <p:cNvSpPr>
                <a:spLocks noChangeArrowheads="1"/>
              </p:cNvSpPr>
              <p:nvPr/>
            </p:nvSpPr>
            <p:spPr bwMode="auto">
              <a:xfrm>
                <a:off x="264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0612" name="Rectangle 143"/>
              <p:cNvSpPr>
                <a:spLocks noChangeArrowheads="1"/>
              </p:cNvSpPr>
              <p:nvPr/>
            </p:nvSpPr>
            <p:spPr bwMode="auto">
              <a:xfrm>
                <a:off x="2400" y="355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eaLnBrk="1" hangingPunct="1"/>
                <a:endParaRPr lang="en-US" sz="2400">
                  <a:latin typeface=".VnTime" pitchFamily="34" charset="0"/>
                </a:endParaRPr>
              </a:p>
            </p:txBody>
          </p:sp>
        </p:grpSp>
        <p:sp>
          <p:nvSpPr>
            <p:cNvPr id="20613" name="Rectangle 199"/>
            <p:cNvSpPr>
              <a:spLocks noChangeArrowheads="1"/>
            </p:cNvSpPr>
            <p:nvPr/>
          </p:nvSpPr>
          <p:spPr bwMode="auto">
            <a:xfrm>
              <a:off x="44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14" name="Rectangle 200"/>
            <p:cNvSpPr>
              <a:spLocks noChangeArrowheads="1"/>
            </p:cNvSpPr>
            <p:nvPr/>
          </p:nvSpPr>
          <p:spPr bwMode="auto">
            <a:xfrm>
              <a:off x="47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15" name="Rectangle 201"/>
            <p:cNvSpPr>
              <a:spLocks noChangeArrowheads="1"/>
            </p:cNvSpPr>
            <p:nvPr/>
          </p:nvSpPr>
          <p:spPr bwMode="auto">
            <a:xfrm>
              <a:off x="49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16" name="Rectangle 202"/>
            <p:cNvSpPr>
              <a:spLocks noChangeArrowheads="1"/>
            </p:cNvSpPr>
            <p:nvPr/>
          </p:nvSpPr>
          <p:spPr bwMode="auto">
            <a:xfrm>
              <a:off x="30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17" name="Rectangle 203"/>
            <p:cNvSpPr>
              <a:spLocks noChangeArrowheads="1"/>
            </p:cNvSpPr>
            <p:nvPr/>
          </p:nvSpPr>
          <p:spPr bwMode="auto">
            <a:xfrm>
              <a:off x="35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18" name="Rectangle 204"/>
            <p:cNvSpPr>
              <a:spLocks noChangeArrowheads="1"/>
            </p:cNvSpPr>
            <p:nvPr/>
          </p:nvSpPr>
          <p:spPr bwMode="auto">
            <a:xfrm>
              <a:off x="37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19" name="Rectangle 205"/>
            <p:cNvSpPr>
              <a:spLocks noChangeArrowheads="1"/>
            </p:cNvSpPr>
            <p:nvPr/>
          </p:nvSpPr>
          <p:spPr bwMode="auto">
            <a:xfrm>
              <a:off x="39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20" name="Rectangle 206"/>
            <p:cNvSpPr>
              <a:spLocks noChangeArrowheads="1"/>
            </p:cNvSpPr>
            <p:nvPr/>
          </p:nvSpPr>
          <p:spPr bwMode="auto">
            <a:xfrm>
              <a:off x="42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21" name="Rectangle 207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  <p:sp>
          <p:nvSpPr>
            <p:cNvPr id="20622" name="Rectangle 208"/>
            <p:cNvSpPr>
              <a:spLocks noChangeArrowheads="1"/>
            </p:cNvSpPr>
            <p:nvPr/>
          </p:nvSpPr>
          <p:spPr bwMode="auto">
            <a:xfrm>
              <a:off x="32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eaLnBrk="1" hangingPunct="1"/>
              <a:endParaRPr lang="en-US" sz="2400">
                <a:latin typeface=".VnTime" pitchFamily="34" charset="0"/>
              </a:endParaRPr>
            </a:p>
          </p:txBody>
        </p:sp>
      </p:grpSp>
      <p:sp>
        <p:nvSpPr>
          <p:cNvPr id="2260" name="AutoShape 212"/>
          <p:cNvSpPr>
            <a:spLocks noChangeArrowheads="1"/>
          </p:cNvSpPr>
          <p:nvPr/>
        </p:nvSpPr>
        <p:spPr bwMode="auto">
          <a:xfrm>
            <a:off x="1981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2286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62" name="AutoShape 214"/>
          <p:cNvSpPr>
            <a:spLocks noChangeArrowheads="1"/>
          </p:cNvSpPr>
          <p:nvPr/>
        </p:nvSpPr>
        <p:spPr bwMode="auto">
          <a:xfrm>
            <a:off x="2590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63" name="AutoShape 215"/>
          <p:cNvSpPr>
            <a:spLocks noChangeArrowheads="1"/>
          </p:cNvSpPr>
          <p:nvPr/>
        </p:nvSpPr>
        <p:spPr bwMode="auto">
          <a:xfrm>
            <a:off x="2895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64" name="AutoShape 216"/>
          <p:cNvSpPr>
            <a:spLocks noChangeArrowheads="1"/>
          </p:cNvSpPr>
          <p:nvPr/>
        </p:nvSpPr>
        <p:spPr bwMode="auto">
          <a:xfrm>
            <a:off x="3200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65" name="AutoShape 217"/>
          <p:cNvSpPr>
            <a:spLocks noChangeArrowheads="1"/>
          </p:cNvSpPr>
          <p:nvPr/>
        </p:nvSpPr>
        <p:spPr bwMode="auto">
          <a:xfrm>
            <a:off x="3505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3810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4114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4419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4724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270" name="AutoShape 222"/>
          <p:cNvSpPr>
            <a:spLocks noChangeArrowheads="1"/>
          </p:cNvSpPr>
          <p:nvPr/>
        </p:nvSpPr>
        <p:spPr bwMode="auto">
          <a:xfrm>
            <a:off x="5029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271" name="AutoShape 223"/>
          <p:cNvSpPr>
            <a:spLocks noChangeArrowheads="1"/>
          </p:cNvSpPr>
          <p:nvPr/>
        </p:nvSpPr>
        <p:spPr bwMode="auto">
          <a:xfrm>
            <a:off x="5334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5638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273" name="AutoShape 225"/>
          <p:cNvSpPr>
            <a:spLocks noChangeArrowheads="1"/>
          </p:cNvSpPr>
          <p:nvPr/>
        </p:nvSpPr>
        <p:spPr bwMode="auto">
          <a:xfrm>
            <a:off x="5943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274" name="AutoShape 226"/>
          <p:cNvSpPr>
            <a:spLocks noChangeArrowheads="1"/>
          </p:cNvSpPr>
          <p:nvPr/>
        </p:nvSpPr>
        <p:spPr bwMode="auto">
          <a:xfrm>
            <a:off x="6248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283" name="AutoShape 235"/>
          <p:cNvSpPr>
            <a:spLocks noChangeArrowheads="1"/>
          </p:cNvSpPr>
          <p:nvPr/>
        </p:nvSpPr>
        <p:spPr bwMode="auto">
          <a:xfrm>
            <a:off x="6553200" y="6400800"/>
            <a:ext cx="304800" cy="228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endParaRPr lang="en-US" sz="2000">
              <a:latin typeface=".VnTime" pitchFamily="34" charset="0"/>
            </a:endParaRP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2667000" y="114300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I  </a:t>
            </a:r>
            <a:r>
              <a:rPr lang="en-US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  N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3048000" y="381000"/>
            <a:ext cx="313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Ĩ  </a:t>
            </a:r>
            <a:r>
              <a:rPr lang="en-US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</a:t>
            </a: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3175000" y="892175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Ã  O</a:t>
            </a: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2438400" y="1276350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en-US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962400" y="1638300"/>
            <a:ext cx="153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Ũ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2076450" y="2019300"/>
            <a:ext cx="348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  N  G  M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3979863" y="2419350"/>
            <a:ext cx="378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Ô  </a:t>
            </a:r>
            <a:r>
              <a:rPr 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 C  Ơ  T  H  Ể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3543300" y="280035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 H  Ổ   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416175" y="3181350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 Ó  N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  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1657350" y="3562350"/>
            <a:ext cx="347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G  U  Y  H   I   Ể </a:t>
            </a:r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3578225" y="39243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Ậ  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7" name="Text Box 249"/>
          <p:cNvSpPr txBox="1">
            <a:spLocks noChangeArrowheads="1"/>
          </p:cNvSpPr>
          <p:nvPr/>
        </p:nvSpPr>
        <p:spPr bwMode="auto">
          <a:xfrm>
            <a:off x="3581400" y="4305300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 Ọ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M  Á  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1295400" y="4705350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 A  C  B  Ô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I   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9" name="Text Box 251"/>
          <p:cNvSpPr txBox="1">
            <a:spLocks noChangeArrowheads="1"/>
          </p:cNvSpPr>
          <p:nvPr/>
        </p:nvSpPr>
        <p:spPr bwMode="auto">
          <a:xfrm>
            <a:off x="3962400" y="508635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00" name="Text Box 252"/>
          <p:cNvSpPr txBox="1">
            <a:spLocks noChangeArrowheads="1"/>
          </p:cNvSpPr>
          <p:nvPr/>
        </p:nvSpPr>
        <p:spPr bwMode="auto">
          <a:xfrm>
            <a:off x="3581400" y="5448300"/>
            <a:ext cx="503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  Ố   N  G  L  À   N  H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  Ạ  N  H</a:t>
            </a:r>
            <a:r>
              <a:rPr lang="en-US" sz="2400" b="1">
                <a:latin typeface=".VnTime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301" name="Text Box 253"/>
          <p:cNvSpPr txBox="1">
            <a:spLocks noChangeArrowheads="1"/>
          </p:cNvSpPr>
          <p:nvPr/>
        </p:nvSpPr>
        <p:spPr bwMode="auto">
          <a:xfrm>
            <a:off x="3932238" y="5848350"/>
            <a:ext cx="312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  </a:t>
            </a:r>
            <a:r>
              <a:rPr lang="en-US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n-US" sz="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 N  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2" name="Group 258"/>
          <p:cNvGrpSpPr>
            <a:grpSpLocks/>
          </p:cNvGrpSpPr>
          <p:nvPr/>
        </p:nvGrpSpPr>
        <p:grpSpPr bwMode="auto">
          <a:xfrm>
            <a:off x="4191000" y="152400"/>
            <a:ext cx="381000" cy="6096000"/>
            <a:chOff x="5280" y="192"/>
            <a:chExt cx="240" cy="3840"/>
          </a:xfrm>
        </p:grpSpPr>
        <p:sp>
          <p:nvSpPr>
            <p:cNvPr id="20656" name="Rectangle 164"/>
            <p:cNvSpPr>
              <a:spLocks noChangeArrowheads="1"/>
            </p:cNvSpPr>
            <p:nvPr/>
          </p:nvSpPr>
          <p:spPr bwMode="auto">
            <a:xfrm>
              <a:off x="528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Ể</a:t>
              </a:r>
            </a:p>
          </p:txBody>
        </p:sp>
        <p:grpSp>
          <p:nvGrpSpPr>
            <p:cNvPr id="20657" name="Group 257"/>
            <p:cNvGrpSpPr>
              <a:grpSpLocks/>
            </p:cNvGrpSpPr>
            <p:nvPr/>
          </p:nvGrpSpPr>
          <p:grpSpPr bwMode="auto">
            <a:xfrm>
              <a:off x="5280" y="192"/>
              <a:ext cx="240" cy="3840"/>
              <a:chOff x="5280" y="192"/>
              <a:chExt cx="240" cy="3840"/>
            </a:xfrm>
          </p:grpSpPr>
          <p:sp>
            <p:nvSpPr>
              <p:cNvPr id="20658" name="Rectangle 155"/>
              <p:cNvSpPr>
                <a:spLocks noChangeArrowheads="1"/>
              </p:cNvSpPr>
              <p:nvPr/>
            </p:nvSpPr>
            <p:spPr bwMode="auto">
              <a:xfrm>
                <a:off x="528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K</a:t>
                </a:r>
              </a:p>
            </p:txBody>
          </p:sp>
          <p:sp>
            <p:nvSpPr>
              <p:cNvPr id="20659" name="Rectangle 156"/>
              <p:cNvSpPr>
                <a:spLocks noChangeArrowheads="1"/>
              </p:cNvSpPr>
              <p:nvPr/>
            </p:nvSpPr>
            <p:spPr bwMode="auto">
              <a:xfrm>
                <a:off x="528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60" name="Rectangle 157"/>
              <p:cNvSpPr>
                <a:spLocks noChangeArrowheads="1"/>
              </p:cNvSpPr>
              <p:nvPr/>
            </p:nvSpPr>
            <p:spPr bwMode="auto">
              <a:xfrm>
                <a:off x="5280" y="6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20661" name="Rectangle 1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Ẻ</a:t>
                </a:r>
              </a:p>
            </p:txBody>
          </p:sp>
          <p:sp>
            <p:nvSpPr>
              <p:cNvPr id="20662" name="Rectangle 159"/>
              <p:cNvSpPr>
                <a:spLocks noChangeArrowheads="1"/>
              </p:cNvSpPr>
              <p:nvPr/>
            </p:nvSpPr>
            <p:spPr bwMode="auto">
              <a:xfrm>
                <a:off x="5280" y="11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M</a:t>
                </a:r>
              </a:p>
            </p:txBody>
          </p:sp>
          <p:sp>
            <p:nvSpPr>
              <p:cNvPr id="20663" name="Rectangle 160"/>
              <p:cNvSpPr>
                <a:spLocks noChangeArrowheads="1"/>
              </p:cNvSpPr>
              <p:nvPr/>
            </p:nvSpPr>
            <p:spPr bwMode="auto">
              <a:xfrm>
                <a:off x="5280" y="13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Ạ</a:t>
                </a:r>
              </a:p>
            </p:txBody>
          </p:sp>
          <p:sp>
            <p:nvSpPr>
              <p:cNvPr id="20664" name="Rectangle 161"/>
              <p:cNvSpPr>
                <a:spLocks noChangeArrowheads="1"/>
              </p:cNvSpPr>
              <p:nvPr/>
            </p:nvSpPr>
            <p:spPr bwMode="auto">
              <a:xfrm>
                <a:off x="5280" y="16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N</a:t>
                </a:r>
              </a:p>
            </p:txBody>
          </p:sp>
          <p:sp>
            <p:nvSpPr>
              <p:cNvPr id="20665" name="Rectangle 163"/>
              <p:cNvSpPr>
                <a:spLocks noChangeArrowheads="1"/>
              </p:cNvSpPr>
              <p:nvPr/>
            </p:nvSpPr>
            <p:spPr bwMode="auto">
              <a:xfrm>
                <a:off x="5280" y="21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Đ</a:t>
                </a:r>
              </a:p>
            </p:txBody>
          </p:sp>
          <p:sp>
            <p:nvSpPr>
              <p:cNvPr id="20666" name="Rectangle 166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Ọ</a:t>
                </a:r>
              </a:p>
            </p:txBody>
          </p:sp>
          <p:sp>
            <p:nvSpPr>
              <p:cNvPr id="20667" name="Rectangle 167"/>
              <p:cNvSpPr>
                <a:spLocks noChangeArrowheads="1"/>
              </p:cNvSpPr>
              <p:nvPr/>
            </p:nvSpPr>
            <p:spPr bwMode="auto">
              <a:xfrm>
                <a:off x="5280" y="30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C</a:t>
                </a:r>
              </a:p>
            </p:txBody>
          </p:sp>
          <p:sp>
            <p:nvSpPr>
              <p:cNvPr id="20668" name="Rectangle 168"/>
              <p:cNvSpPr>
                <a:spLocks noChangeArrowheads="1"/>
              </p:cNvSpPr>
              <p:nvPr/>
            </p:nvSpPr>
            <p:spPr bwMode="auto">
              <a:xfrm>
                <a:off x="5280" y="33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  <p:sp>
            <p:nvSpPr>
              <p:cNvPr id="20669" name="Rectangle 169"/>
              <p:cNvSpPr>
                <a:spLocks noChangeArrowheads="1"/>
              </p:cNvSpPr>
              <p:nvPr/>
            </p:nvSpPr>
            <p:spPr bwMode="auto">
              <a:xfrm>
                <a:off x="528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Ố</a:t>
                </a:r>
              </a:p>
            </p:txBody>
          </p:sp>
          <p:sp>
            <p:nvSpPr>
              <p:cNvPr id="20670" name="Rectangle 25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1" name="Rectangle 255"/>
              <p:cNvSpPr>
                <a:spLocks noChangeArrowheads="1"/>
              </p:cNvSpPr>
              <p:nvPr/>
            </p:nvSpPr>
            <p:spPr bwMode="auto">
              <a:xfrm>
                <a:off x="5280" y="25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2" name="Rectangle 256"/>
              <p:cNvSpPr>
                <a:spLocks noChangeArrowheads="1"/>
              </p:cNvSpPr>
              <p:nvPr/>
            </p:nvSpPr>
            <p:spPr bwMode="auto">
              <a:xfrm>
                <a:off x="5280" y="37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</p:grpSp>
      </p:grpSp>
      <p:sp>
        <p:nvSpPr>
          <p:cNvPr id="2323" name="AutoShape 275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0</a:t>
            </a:r>
          </a:p>
        </p:txBody>
      </p:sp>
      <p:sp>
        <p:nvSpPr>
          <p:cNvPr id="2324" name="AutoShape 276"/>
          <p:cNvSpPr>
            <a:spLocks noChangeArrowheads="1"/>
          </p:cNvSpPr>
          <p:nvPr/>
        </p:nvSpPr>
        <p:spPr bwMode="auto">
          <a:xfrm>
            <a:off x="7315200" y="6172200"/>
            <a:ext cx="1371600" cy="685800"/>
          </a:xfrm>
          <a:custGeom>
            <a:avLst/>
            <a:gdLst>
              <a:gd name="G0" fmla="+- 15216 0 0"/>
              <a:gd name="G1" fmla="+- 5681 0 0"/>
              <a:gd name="G2" fmla="+- 21600 0 5681"/>
              <a:gd name="G3" fmla="+- 10800 0 5681"/>
              <a:gd name="G4" fmla="+- 21600 0 15216"/>
              <a:gd name="G5" fmla="*/ G4 G3 10800"/>
              <a:gd name="G6" fmla="+- 21600 0 G5"/>
              <a:gd name="T0" fmla="*/ 15216 w 21600"/>
              <a:gd name="T1" fmla="*/ 0 h 21600"/>
              <a:gd name="T2" fmla="*/ 0 w 21600"/>
              <a:gd name="T3" fmla="*/ 10800 h 21600"/>
              <a:gd name="T4" fmla="*/ 1521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16" y="0"/>
                </a:moveTo>
                <a:lnTo>
                  <a:pt x="15216" y="5681"/>
                </a:lnTo>
                <a:lnTo>
                  <a:pt x="3375" y="5681"/>
                </a:lnTo>
                <a:lnTo>
                  <a:pt x="3375" y="15919"/>
                </a:lnTo>
                <a:lnTo>
                  <a:pt x="15216" y="15919"/>
                </a:lnTo>
                <a:lnTo>
                  <a:pt x="1521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1"/>
                </a:moveTo>
                <a:lnTo>
                  <a:pt x="1350" y="15919"/>
                </a:lnTo>
                <a:lnTo>
                  <a:pt x="2700" y="15919"/>
                </a:lnTo>
                <a:lnTo>
                  <a:pt x="2700" y="5681"/>
                </a:lnTo>
                <a:close/>
              </a:path>
              <a:path w="21600" h="21600">
                <a:moveTo>
                  <a:pt x="0" y="5681"/>
                </a:moveTo>
                <a:lnTo>
                  <a:pt x="0" y="15919"/>
                </a:lnTo>
                <a:lnTo>
                  <a:pt x="675" y="15919"/>
                </a:lnTo>
                <a:lnTo>
                  <a:pt x="675" y="568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325" name="AutoShape 277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1</a:t>
            </a:r>
          </a:p>
        </p:txBody>
      </p:sp>
      <p:sp>
        <p:nvSpPr>
          <p:cNvPr id="2326" name="AutoShape 278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2</a:t>
            </a:r>
          </a:p>
        </p:txBody>
      </p:sp>
      <p:sp>
        <p:nvSpPr>
          <p:cNvPr id="2327" name="AutoShape 279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3</a:t>
            </a:r>
          </a:p>
        </p:txBody>
      </p:sp>
      <p:sp>
        <p:nvSpPr>
          <p:cNvPr id="2328" name="AutoShape 280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4</a:t>
            </a:r>
          </a:p>
        </p:txBody>
      </p:sp>
      <p:sp>
        <p:nvSpPr>
          <p:cNvPr id="2329" name="AutoShape 281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5</a:t>
            </a:r>
          </a:p>
        </p:txBody>
      </p:sp>
      <p:sp>
        <p:nvSpPr>
          <p:cNvPr id="2330" name="AutoShape 282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6</a:t>
            </a:r>
          </a:p>
        </p:txBody>
      </p:sp>
      <p:sp>
        <p:nvSpPr>
          <p:cNvPr id="2331" name="AutoShape 283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7</a:t>
            </a:r>
          </a:p>
        </p:txBody>
      </p:sp>
      <p:sp>
        <p:nvSpPr>
          <p:cNvPr id="2332" name="AutoShape 284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8</a:t>
            </a:r>
          </a:p>
        </p:txBody>
      </p:sp>
      <p:sp>
        <p:nvSpPr>
          <p:cNvPr id="2333" name="AutoShape 285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9</a:t>
            </a:r>
          </a:p>
        </p:txBody>
      </p:sp>
      <p:sp>
        <p:nvSpPr>
          <p:cNvPr id="2334" name="AutoShape 286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10</a:t>
            </a:r>
          </a:p>
        </p:txBody>
      </p:sp>
      <p:sp>
        <p:nvSpPr>
          <p:cNvPr id="2335" name="AutoShape 287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11</a:t>
            </a:r>
          </a:p>
        </p:txBody>
      </p:sp>
      <p:sp>
        <p:nvSpPr>
          <p:cNvPr id="2336" name="AutoShape 288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12</a:t>
            </a:r>
          </a:p>
        </p:txBody>
      </p:sp>
      <p:sp>
        <p:nvSpPr>
          <p:cNvPr id="2337" name="AutoShape 289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13</a:t>
            </a:r>
          </a:p>
        </p:txBody>
      </p:sp>
      <p:sp>
        <p:nvSpPr>
          <p:cNvPr id="2338" name="AutoShape 290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14</a:t>
            </a:r>
          </a:p>
        </p:txBody>
      </p:sp>
      <p:sp>
        <p:nvSpPr>
          <p:cNvPr id="2339" name="AutoShape 291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3200" b="1">
                <a:latin typeface=".VnTime" pitchFamily="34" charset="0"/>
              </a:rPr>
              <a:t>15</a:t>
            </a:r>
          </a:p>
        </p:txBody>
      </p:sp>
      <p:sp>
        <p:nvSpPr>
          <p:cNvPr id="210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Điền từ còn thiếu trong câu sau: “Não và tủy sống là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ương thần kinh .... mọi hoạt động của cơ thể”</a:t>
            </a:r>
          </a:p>
        </p:txBody>
      </p:sp>
      <p:sp>
        <p:nvSpPr>
          <p:cNvPr id="3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Bộ phận đưa máu từ các cơ quan của cơ thể về tim</a:t>
            </a:r>
          </a:p>
        </p:txBody>
      </p:sp>
      <p:sp>
        <p:nvSpPr>
          <p:cNvPr id="5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3. Cơ quan thần kinh trung ương điều khiển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mọi hoạt động của cơ thể</a:t>
            </a:r>
          </a:p>
        </p:txBody>
      </p:sp>
      <p:sp>
        <p:nvSpPr>
          <p:cNvPr id="18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4. Một trạng thái tâm lí rất tốt đối với cơ quan thần kinh</a:t>
            </a:r>
          </a:p>
        </p:txBody>
      </p:sp>
      <p:sp>
        <p:nvSpPr>
          <p:cNvPr id="21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5. Nơi sưởi ấm và làm sạch không khí trước khi vào phổi</a:t>
            </a:r>
          </a:p>
        </p:txBody>
      </p:sp>
      <p:sp>
        <p:nvSpPr>
          <p:cNvPr id="23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6. Bộ phận đưa máu từ tim tới các cơ quan trong cơ thể</a:t>
            </a:r>
          </a:p>
        </p:txBody>
      </p:sp>
      <p:sp>
        <p:nvSpPr>
          <p:cNvPr id="24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7. Nhiệm vụ của máu là đưa khí ôxi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và chất dinh dưỡng đi .....</a:t>
            </a:r>
          </a:p>
        </p:txBody>
      </p:sp>
      <p:sp>
        <p:nvSpPr>
          <p:cNvPr id="25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8. Bộ phận thực hiện trao đổi không khí trong cơ thể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và môi trường bên ngoài</a:t>
            </a:r>
          </a:p>
        </p:txBody>
      </p:sp>
      <p:sp>
        <p:nvSpPr>
          <p:cNvPr id="26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9. Cơ quan bài tiết nước tiểu bao gồm: hai quả thận,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hai ống dẫn nước tiểu, ống đái và  .....</a:t>
            </a:r>
          </a:p>
        </p:txBody>
      </p:sp>
      <p:sp>
        <p:nvSpPr>
          <p:cNvPr id="27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10. Thấp tim là bệnh thường gặp ở trẻ em, rất .....,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cần phải đề phòng.</a:t>
            </a:r>
          </a:p>
        </p:txBody>
      </p:sp>
      <p:sp>
        <p:nvSpPr>
          <p:cNvPr id="28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11. Bộ phận lọc chất thải có trong máu thành nước tiểu</a:t>
            </a:r>
          </a:p>
        </p:txBody>
      </p:sp>
      <p:sp>
        <p:nvSpPr>
          <p:cNvPr id="29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12. Nhiệm vụ quan trọng của thận là ........</a:t>
            </a:r>
          </a:p>
        </p:txBody>
      </p:sp>
      <p:sp>
        <p:nvSpPr>
          <p:cNvPr id="30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13. Khí thải ra ngoài cơ thể gọi là khí ......</a:t>
            </a:r>
          </a:p>
        </p:txBody>
      </p:sp>
      <p:sp>
        <p:nvSpPr>
          <p:cNvPr id="31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14. Bộ phận “Đập thì sống, không đập thì chết”</a:t>
            </a:r>
          </a:p>
        </p:txBody>
      </p:sp>
      <p:sp>
        <p:nvSpPr>
          <p:cNvPr id="20480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15. Đây là cách sống cần thiết để cơ thể được khỏe mạnh</a:t>
            </a:r>
          </a:p>
        </p:txBody>
      </p:sp>
      <p:sp>
        <p:nvSpPr>
          <p:cNvPr id="20481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16.Bộ phận điều khiển các phản xạ của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2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 nodeType="clickPar">
                      <p:stCondLst>
                        <p:cond delay="0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2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9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 nodeType="clickPar">
                      <p:stCondLst>
                        <p:cond delay="0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2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9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 nodeType="clickPar">
                      <p:stCondLst>
                        <p:cond delay="0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 nodeType="clickPar">
                      <p:stCondLst>
                        <p:cond delay="0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2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 nodeType="clickPar">
                      <p:stCondLst>
                        <p:cond delay="0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2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 nodeType="clickPar">
                      <p:stCondLst>
                        <p:cond delay="0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2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 nodeType="clickPar">
                      <p:stCondLst>
                        <p:cond delay="0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2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1" dur="50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4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 nodeType="clickPar">
                      <p:stCondLst>
                        <p:cond delay="0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2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 nodeType="clickPar">
                      <p:stCondLst>
                        <p:cond delay="0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2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500"/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 nodeType="clickPar">
                      <p:stCondLst>
                        <p:cond delay="0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1" dur="500"/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 tmFilter="0, 0; .2, .5; .8, .5; 1, 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7" dur="250" autoRev="1" fill="hold"/>
                                        <p:tgtEl>
                                          <p:spTgt spid="2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500"/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 tmFilter="0, 0; .2, .5; .8, .5; 1, 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7" dur="250" autoRev="1" fill="hold"/>
                                        <p:tgtEl>
                                          <p:spTgt spid="2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500"/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 nodeType="clickPar">
                      <p:stCondLst>
                        <p:cond delay="0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2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1" dur="500"/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 nodeType="clickPar">
                      <p:stCondLst>
                        <p:cond delay="0"/>
                      </p:stCondLst>
                      <p:childTnLst>
                        <p:par>
                          <p:cTn id="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 tmFilter="0, 0; .2, .5; .8, .5; 1, 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7" dur="250" autoRev="1" fill="hold"/>
                                        <p:tgtEl>
                                          <p:spTgt spid="2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500"/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1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 nodeType="clickPar">
                      <p:stCondLst>
                        <p:cond delay="0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 tmFilter="0, 0; .2, .5; .8, .5; 1, 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7" dur="250" autoRev="1" fill="hold"/>
                                        <p:tgtEl>
                                          <p:spTgt spid="2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1" dur="500"/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 nodeType="clickPar">
                      <p:stCondLst>
                        <p:cond delay="0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2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500"/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 nodeType="clickPar">
                      <p:stCondLst>
                        <p:cond delay="0"/>
                      </p:stCondLst>
                      <p:childTnLst>
                        <p:par>
                          <p:cTn id="5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 tmFilter="0, 0; .2, .5; .8, .5; 1, 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7" dur="250" autoRev="1" fill="hold"/>
                                        <p:tgtEl>
                                          <p:spTgt spid="2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 nodeType="clickPar">
                      <p:stCondLst>
                        <p:cond delay="0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 tmFilter="0, 0; .2, .5; .8, .5; 1, 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7" dur="250" autoRev="1" fill="hold"/>
                                        <p:tgtEl>
                                          <p:spTgt spid="2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 nodeType="clickPar">
                      <p:stCondLst>
                        <p:cond delay="0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 tmFilter="0, 0; .2, .5; .8, .5; 1, 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7" dur="250" autoRev="1" fill="hold"/>
                                        <p:tgtEl>
                                          <p:spTgt spid="2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0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4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8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2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6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0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4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8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2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0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4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8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3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2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3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6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39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2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"/>
                  </p:tgtEl>
                </p:cond>
              </p:nextCondLst>
            </p:seq>
          </p:childTnLst>
        </p:cTn>
      </p:par>
    </p:tnLst>
    <p:bldLst>
      <p:bldP spid="2110" grpId="0" animBg="1"/>
      <p:bldP spid="2111" grpId="0" animBg="1"/>
      <p:bldP spid="2111" grpId="1" animBg="1"/>
      <p:bldP spid="2112" grpId="0" animBg="1"/>
      <p:bldP spid="2112" grpId="1" animBg="1"/>
      <p:bldP spid="2113" grpId="0" animBg="1"/>
      <p:bldP spid="2113" grpId="1" animBg="1"/>
      <p:bldP spid="2114" grpId="0" animBg="1"/>
      <p:bldP spid="2114" grpId="1" animBg="1"/>
      <p:bldP spid="2115" grpId="0" animBg="1"/>
      <p:bldP spid="2115" grpId="1" animBg="1"/>
      <p:bldP spid="2116" grpId="0" animBg="1"/>
      <p:bldP spid="2116" grpId="1" animBg="1"/>
      <p:bldP spid="2117" grpId="0" animBg="1"/>
      <p:bldP spid="2117" grpId="1" animBg="1"/>
      <p:bldP spid="2118" grpId="0" animBg="1"/>
      <p:bldP spid="2118" grpId="1" animBg="1"/>
      <p:bldP spid="2119" grpId="0" animBg="1"/>
      <p:bldP spid="2119" grpId="1" animBg="1"/>
      <p:bldP spid="2120" grpId="0" animBg="1"/>
      <p:bldP spid="2120" grpId="1" animBg="1"/>
      <p:bldP spid="2121" grpId="0" animBg="1"/>
      <p:bldP spid="2121" grpId="1" animBg="1"/>
      <p:bldP spid="2122" grpId="0" animBg="1"/>
      <p:bldP spid="2122" grpId="1" animBg="1"/>
      <p:bldP spid="2123" grpId="0" animBg="1"/>
      <p:bldP spid="2123" grpId="1" animBg="1"/>
      <p:bldP spid="2124" grpId="0" animBg="1"/>
      <p:bldP spid="2124" grpId="1" animBg="1"/>
      <p:bldP spid="2125" grpId="0" animBg="1"/>
      <p:bldP spid="2125" grpId="1" animBg="1"/>
      <p:bldP spid="2238" grpId="0" animBg="1"/>
      <p:bldP spid="2261" grpId="0" animBg="1"/>
      <p:bldP spid="2262" grpId="0" animBg="1"/>
      <p:bldP spid="2263" grpId="0" animBg="1"/>
      <p:bldP spid="2264" grpId="0" animBg="1"/>
      <p:bldP spid="2265" grpId="0" animBg="1"/>
      <p:bldP spid="2266" grpId="0" animBg="1"/>
      <p:bldP spid="2267" grpId="0" animBg="1"/>
      <p:bldP spid="2268" grpId="0" animBg="1"/>
      <p:bldP spid="2269" grpId="0" animBg="1"/>
      <p:bldP spid="2270" grpId="0" animBg="1"/>
      <p:bldP spid="2271" grpId="0" animBg="1"/>
      <p:bldP spid="2272" grpId="0" animBg="1"/>
      <p:bldP spid="2273" grpId="0" animBg="1"/>
      <p:bldP spid="2274" grpId="0" animBg="1"/>
      <p:bldP spid="2283" grpId="0" animBg="1"/>
      <p:bldP spid="2284" grpId="0"/>
      <p:bldP spid="2286" grpId="0" build="allAtOnce"/>
      <p:bldP spid="2288" grpId="0" build="allAtOnce"/>
      <p:bldP spid="2289" grpId="0" build="allAtOnce"/>
      <p:bldP spid="2290" grpId="0" build="allAtOnce"/>
      <p:bldP spid="2291" grpId="0" build="allAtOnce"/>
      <p:bldP spid="2292" grpId="0" build="allAtOnce"/>
      <p:bldP spid="2293" grpId="0" build="allAtOnce"/>
      <p:bldP spid="2294" grpId="0" build="allAtOnce"/>
      <p:bldP spid="2295" grpId="0" build="allAtOnce"/>
      <p:bldP spid="2296" grpId="0" build="allAtOnce"/>
      <p:bldP spid="2297" grpId="0" build="allAtOnce"/>
      <p:bldP spid="2298" grpId="0" build="allAtOnce"/>
      <p:bldP spid="2299" grpId="0" build="allAtOnce"/>
      <p:bldP spid="2301" grpId="0" build="allAtOnce"/>
      <p:bldP spid="2323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 animBg="1"/>
      <p:bldP spid="2330" grpId="0" animBg="1"/>
      <p:bldP spid="2331" grpId="0" animBg="1"/>
      <p:bldP spid="2332" grpId="0" animBg="1"/>
      <p:bldP spid="2333" grpId="0" animBg="1"/>
      <p:bldP spid="2334" grpId="0" animBg="1"/>
      <p:bldP spid="2335" grpId="0" animBg="1"/>
      <p:bldP spid="2336" grpId="0" animBg="1"/>
      <p:bldP spid="2337" grpId="0" animBg="1"/>
      <p:bldP spid="2338" grpId="0" animBg="1"/>
      <p:bldP spid="2339" grpId="0" animBg="1"/>
      <p:bldP spid="210" grpId="0" animBg="1"/>
      <p:bldP spid="210" grpId="1" animBg="1"/>
      <p:bldP spid="3" grpId="0" animBg="1"/>
      <p:bldP spid="3" grpId="1" animBg="1"/>
      <p:bldP spid="5" grpId="0" animBg="1"/>
      <p:bldP spid="5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480" grpId="0" animBg="1"/>
      <p:bldP spid="20480" grpId="1" animBg="1"/>
      <p:bldP spid="20481" grpId="0" animBg="1"/>
      <p:bldP spid="2048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6019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.VnBahamasBH"/>
              </a:rPr>
              <a:t>xin ch©n thµnh c¶m ¬n </a:t>
            </a:r>
          </a:p>
          <a:p>
            <a:pPr algn="ctr"/>
            <a:r>
              <a:rPr lang="pt-BR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.VnBahamasBH"/>
              </a:rPr>
              <a:t>c¸c thÇy c« gi¸o vµ c¸c em !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2"/>
              </a:solidFill>
              <a:latin typeface=".VnBahamasB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36479"/>
  <p:tag name="VIOLETTITLE" val="Bài 17-18. Ôn tập: Con người và sức khoẻ"/>
  <p:tag name="VIOLETLESSON" val="17"/>
  <p:tag name="VIOLETCATID" val="2219"/>
  <p:tag name="VIOLETSUBJECT" val="Tự nhiên và Xã hội 3"/>
  <p:tag name="VIOLETAUTHORID" val="356121"/>
  <p:tag name="VIOLETAUTHORNAME" val="Trần Thị Gái"/>
  <p:tag name="VIOLETAUTHORAVATAR" val="no_avatar.jpg"/>
  <p:tag name="VIOLETAUTHORADDRESS" val="trường tiểu học thanh tân - bình dương"/>
  <p:tag name="VIOLETDATE" val="2018-10-11 12:26:32"/>
  <p:tag name="VIOLETHIT" val="24"/>
  <p:tag name="VIOLETLIKE" val="0"/>
  <p:tag name="MMPROD_NEXTUNIQUEID" val="10011"/>
  <p:tag name="MMPROD_UIDATA" val="&lt;database version=&quot;7.0&quot;&gt;&lt;object type=&quot;1&quot; unique_id=&quot;10001&quot;&gt;&lt;object type=&quot;2&quot; unique_id=&quot;10427&quot;&gt;&lt;object type=&quot;3&quot; unique_id=&quot;10430&quot;&gt;&lt;property id=&quot;20148&quot; value=&quot;5&quot;/&gt;&lt;property id=&quot;20300&quot; value=&quot;Slide 2&quot;/&gt;&lt;property id=&quot;20307&quot; value=&quot;259&quot;/&gt;&lt;/object&gt;&lt;object type=&quot;3&quot; unique_id=&quot;10431&quot;&gt;&lt;property id=&quot;20148&quot; value=&quot;5&quot;/&gt;&lt;property id=&quot;20300&quot; value=&quot;Slide 3&quot;/&gt;&lt;property id=&quot;20307&quot; value=&quot;260&quot;/&gt;&lt;/object&gt;&lt;object type=&quot;3&quot; unique_id=&quot;10432&quot;&gt;&lt;property id=&quot;20148&quot; value=&quot;5&quot;/&gt;&lt;property id=&quot;20300&quot; value=&quot;Slide 4&quot;/&gt;&lt;property id=&quot;20307&quot; value=&quot;261&quot;/&gt;&lt;/object&gt;&lt;object type=&quot;3&quot; unique_id=&quot;10433&quot;&gt;&lt;property id=&quot;20148&quot; value=&quot;5&quot;/&gt;&lt;property id=&quot;20300&quot; value=&quot;Slide 5&quot;/&gt;&lt;property id=&quot;20307&quot; value=&quot;262&quot;/&gt;&lt;/object&gt;&lt;object type=&quot;3&quot; unique_id=&quot;10434&quot;&gt;&lt;property id=&quot;20148&quot; value=&quot;5&quot;/&gt;&lt;property id=&quot;20300&quot; value=&quot;Slide 6&quot;/&gt;&lt;property id=&quot;20307&quot; value=&quot;273&quot;/&gt;&lt;/object&gt;&lt;object type=&quot;3&quot; unique_id=&quot;10435&quot;&gt;&lt;property id=&quot;20148&quot; value=&quot;5&quot;/&gt;&lt;property id=&quot;20300&quot; value=&quot;Slide 7&quot;/&gt;&lt;property id=&quot;20307&quot; value=&quot;270&quot;/&gt;&lt;/object&gt;&lt;object type=&quot;3&quot; unique_id=&quot;10436&quot;&gt;&lt;property id=&quot;20148&quot; value=&quot;5&quot;/&gt;&lt;property id=&quot;20300&quot; value=&quot;Slide 8&quot;/&gt;&lt;property id=&quot;20307&quot; value=&quot;269&quot;/&gt;&lt;/object&gt;&lt;object type=&quot;3&quot; unique_id=&quot;11312&quot;&gt;&lt;property id=&quot;20148&quot; value=&quot;5&quot;/&gt;&lt;property id=&quot;20300&quot; value=&quot;Slide 1&quot;/&gt;&lt;property id=&quot;20307&quot; value=&quot;275&quot;/&gt;&lt;/object&gt;&lt;/object&gt;&lt;object type=&quot;8&quot; unique_id=&quot;104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1102</Words>
  <Application>Microsoft Office PowerPoint</Application>
  <PresentationFormat>On-screen Show (4:3)</PresentationFormat>
  <Paragraphs>190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AutoBVT</cp:lastModifiedBy>
  <cp:revision>24</cp:revision>
  <dcterms:created xsi:type="dcterms:W3CDTF">2013-12-28T13:57:51Z</dcterms:created>
  <dcterms:modified xsi:type="dcterms:W3CDTF">2018-10-22T09:09:35Z</dcterms:modified>
</cp:coreProperties>
</file>